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602" autoAdjust="0"/>
  </p:normalViewPr>
  <p:slideViewPr>
    <p:cSldViewPr snapToGrid="0" snapToObjects="1">
      <p:cViewPr>
        <p:scale>
          <a:sx n="120" d="100"/>
          <a:sy n="120" d="100"/>
        </p:scale>
        <p:origin x="-21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08/01/2021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27009" y="397247"/>
            <a:ext cx="2769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19874" y="659407"/>
            <a:ext cx="1876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20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1698319" y="1209409"/>
            <a:ext cx="7086241" cy="5028055"/>
            <a:chOff x="1146033" y="1330702"/>
            <a:chExt cx="7086241" cy="5028055"/>
          </a:xfrm>
        </p:grpSpPr>
        <p:sp>
          <p:nvSpPr>
            <p:cNvPr id="10" name="9 Forma libre"/>
            <p:cNvSpPr/>
            <p:nvPr/>
          </p:nvSpPr>
          <p:spPr>
            <a:xfrm>
              <a:off x="4157629" y="1952747"/>
              <a:ext cx="130629" cy="561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629" y="0"/>
                  </a:moveTo>
                  <a:lnTo>
                    <a:pt x="130629" y="561769"/>
                  </a:lnTo>
                  <a:lnTo>
                    <a:pt x="0" y="561769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5160172" y="3708844"/>
              <a:ext cx="290364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290364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5160172" y="3708844"/>
              <a:ext cx="258839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258839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5160172" y="3708844"/>
              <a:ext cx="258839" cy="5712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1267"/>
                  </a:lnTo>
                  <a:lnTo>
                    <a:pt x="258839" y="57126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4288259" y="1952747"/>
              <a:ext cx="1758353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03421"/>
                  </a:lnTo>
                  <a:lnTo>
                    <a:pt x="1758353" y="1003421"/>
                  </a:lnTo>
                  <a:lnTo>
                    <a:pt x="1758353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3175933" y="3708844"/>
              <a:ext cx="176652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176652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Forma libre"/>
            <p:cNvSpPr/>
            <p:nvPr/>
          </p:nvSpPr>
          <p:spPr>
            <a:xfrm>
              <a:off x="3175933" y="3708844"/>
              <a:ext cx="176652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176652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3175933" y="3708844"/>
              <a:ext cx="250228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250228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Forma libre"/>
            <p:cNvSpPr/>
            <p:nvPr/>
          </p:nvSpPr>
          <p:spPr>
            <a:xfrm>
              <a:off x="3843208" y="1952747"/>
              <a:ext cx="445050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5050" y="0"/>
                  </a:moveTo>
                  <a:lnTo>
                    <a:pt x="445050" y="1003421"/>
                  </a:lnTo>
                  <a:lnTo>
                    <a:pt x="0" y="1003421"/>
                  </a:lnTo>
                  <a:lnTo>
                    <a:pt x="0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1294025" y="3708844"/>
              <a:ext cx="186613" cy="23388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8891"/>
                  </a:lnTo>
                  <a:lnTo>
                    <a:pt x="186613" y="233889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Forma libre"/>
            <p:cNvSpPr/>
            <p:nvPr/>
          </p:nvSpPr>
          <p:spPr>
            <a:xfrm>
              <a:off x="1294025" y="3708844"/>
              <a:ext cx="186613" cy="14555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5586"/>
                  </a:lnTo>
                  <a:lnTo>
                    <a:pt x="186613" y="1455586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Forma libre"/>
            <p:cNvSpPr/>
            <p:nvPr/>
          </p:nvSpPr>
          <p:spPr>
            <a:xfrm>
              <a:off x="1294025" y="3708844"/>
              <a:ext cx="186613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186613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Forma libre"/>
            <p:cNvSpPr/>
            <p:nvPr/>
          </p:nvSpPr>
          <p:spPr>
            <a:xfrm>
              <a:off x="3320057" y="1330702"/>
              <a:ext cx="1936402" cy="622045"/>
            </a:xfrm>
            <a:custGeom>
              <a:avLst/>
              <a:gdLst>
                <a:gd name="connsiteX0" fmla="*/ 0 w 1936402"/>
                <a:gd name="connsiteY0" fmla="*/ 0 h 622045"/>
                <a:gd name="connsiteX1" fmla="*/ 1936402 w 1936402"/>
                <a:gd name="connsiteY1" fmla="*/ 0 h 622045"/>
                <a:gd name="connsiteX2" fmla="*/ 1936402 w 1936402"/>
                <a:gd name="connsiteY2" fmla="*/ 622045 h 622045"/>
                <a:gd name="connsiteX3" fmla="*/ 0 w 1936402"/>
                <a:gd name="connsiteY3" fmla="*/ 622045 h 622045"/>
                <a:gd name="connsiteX4" fmla="*/ 0 w 193640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402" h="622045">
                  <a:moveTo>
                    <a:pt x="0" y="0"/>
                  </a:moveTo>
                  <a:lnTo>
                    <a:pt x="1936402" y="0"/>
                  </a:lnTo>
                  <a:lnTo>
                    <a:pt x="193640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DIRECCIÓN DE PROGRAMACIÓN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LUISA IRENE GUTIÉRREZ MOSQUEDA</a:t>
              </a:r>
              <a:endParaRPr lang="es-ES" sz="900" kern="1200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1146033" y="3086798"/>
              <a:ext cx="1583397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PLANEACIÓN </a:t>
              </a:r>
              <a:endParaRPr lang="es-ES" sz="900" b="1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Hugo  Armando </a:t>
              </a:r>
              <a:r>
                <a:rPr lang="es-ES" sz="900" dirty="0" smtClean="0"/>
                <a:t>R</a:t>
              </a:r>
              <a:r>
                <a:rPr lang="es-ES" sz="900" kern="1200" dirty="0" smtClean="0"/>
                <a:t>odríguez Olán</a:t>
              </a:r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1491148" y="3969089"/>
              <a:ext cx="1432023" cy="751070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 DEPARTAMENTO DE INFRAESTRUCTURA INSTITUCIONAL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René Ramos Gutiérrez</a:t>
              </a:r>
              <a:endParaRPr lang="es-ES" sz="900" kern="1200" dirty="0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488010" y="4853408"/>
              <a:ext cx="1432023" cy="622045"/>
            </a:xfrm>
            <a:custGeom>
              <a:avLst/>
              <a:gdLst>
                <a:gd name="connsiteX0" fmla="*/ 0 w 1432023"/>
                <a:gd name="connsiteY0" fmla="*/ 0 h 622045"/>
                <a:gd name="connsiteX1" fmla="*/ 1432023 w 1432023"/>
                <a:gd name="connsiteY1" fmla="*/ 0 h 622045"/>
                <a:gd name="connsiteX2" fmla="*/ 1432023 w 1432023"/>
                <a:gd name="connsiteY2" fmla="*/ 622045 h 622045"/>
                <a:gd name="connsiteX3" fmla="*/ 0 w 1432023"/>
                <a:gd name="connsiteY3" fmla="*/ 622045 h 622045"/>
                <a:gd name="connsiteX4" fmla="*/ 0 w 143202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023" h="622045">
                  <a:moveTo>
                    <a:pt x="0" y="0"/>
                  </a:moveTo>
                  <a:lnTo>
                    <a:pt x="1432023" y="0"/>
                  </a:lnTo>
                  <a:lnTo>
                    <a:pt x="143202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  <a:effectLst/>
                </a:rPr>
                <a:t>DEPARTAMENTO DE PLANEACIÓN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Arturo Cabrera Ballona </a:t>
              </a:r>
              <a:endParaRPr lang="es-ES" sz="900" kern="1200" dirty="0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494834" y="5736712"/>
              <a:ext cx="1442533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EVALUACIÓN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/>
                <a:t>Mario Alberto Castro Mosqueda</a:t>
              </a:r>
              <a:endParaRPr lang="es-MX" sz="900" kern="1200" dirty="0" smtClean="0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3009114" y="3086798"/>
              <a:ext cx="1668189" cy="622045"/>
            </a:xfrm>
            <a:custGeom>
              <a:avLst/>
              <a:gdLst>
                <a:gd name="connsiteX0" fmla="*/ 0 w 1668189"/>
                <a:gd name="connsiteY0" fmla="*/ 0 h 622045"/>
                <a:gd name="connsiteX1" fmla="*/ 1668189 w 1668189"/>
                <a:gd name="connsiteY1" fmla="*/ 0 h 622045"/>
                <a:gd name="connsiteX2" fmla="*/ 1668189 w 1668189"/>
                <a:gd name="connsiteY2" fmla="*/ 622045 h 622045"/>
                <a:gd name="connsiteX3" fmla="*/ 0 w 1668189"/>
                <a:gd name="connsiteY3" fmla="*/ 622045 h 622045"/>
                <a:gd name="connsiteX4" fmla="*/ 0 w 166818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189" h="622045">
                  <a:moveTo>
                    <a:pt x="0" y="0"/>
                  </a:moveTo>
                  <a:lnTo>
                    <a:pt x="1668189" y="0"/>
                  </a:lnTo>
                  <a:lnTo>
                    <a:pt x="166818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SUBDIRECTORA DE PROGRAMACIÓN</a:t>
              </a:r>
              <a:r>
                <a:rPr lang="es-ES" sz="900" kern="1200" dirty="0" smtClean="0"/>
                <a:t>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/>
                <a:t>Gustavo Pereyra Castro</a:t>
              </a:r>
              <a:endParaRPr lang="es-ES" sz="900" dirty="0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3426161" y="3970103"/>
              <a:ext cx="1594526" cy="622045"/>
            </a:xfrm>
            <a:custGeom>
              <a:avLst/>
              <a:gdLst>
                <a:gd name="connsiteX0" fmla="*/ 0 w 1594526"/>
                <a:gd name="connsiteY0" fmla="*/ 0 h 622045"/>
                <a:gd name="connsiteX1" fmla="*/ 1594526 w 1594526"/>
                <a:gd name="connsiteY1" fmla="*/ 0 h 622045"/>
                <a:gd name="connsiteX2" fmla="*/ 1594526 w 1594526"/>
                <a:gd name="connsiteY2" fmla="*/ 622045 h 622045"/>
                <a:gd name="connsiteX3" fmla="*/ 0 w 1594526"/>
                <a:gd name="connsiteY3" fmla="*/ 622045 h 622045"/>
                <a:gd name="connsiteX4" fmla="*/ 0 w 1594526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526" h="622045">
                  <a:moveTo>
                    <a:pt x="0" y="0"/>
                  </a:moveTo>
                  <a:lnTo>
                    <a:pt x="1594526" y="0"/>
                  </a:lnTo>
                  <a:lnTo>
                    <a:pt x="1594526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ORDINARIOS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Rosa Elba Avalos Colomé</a:t>
              </a:r>
              <a:endParaRPr lang="es-ES" sz="900" kern="1200" dirty="0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3352585" y="4852394"/>
              <a:ext cx="1720652" cy="622045"/>
            </a:xfrm>
            <a:custGeom>
              <a:avLst/>
              <a:gdLst>
                <a:gd name="connsiteX0" fmla="*/ 0 w 1720652"/>
                <a:gd name="connsiteY0" fmla="*/ 0 h 622045"/>
                <a:gd name="connsiteX1" fmla="*/ 1720652 w 1720652"/>
                <a:gd name="connsiteY1" fmla="*/ 0 h 622045"/>
                <a:gd name="connsiteX2" fmla="*/ 1720652 w 1720652"/>
                <a:gd name="connsiteY2" fmla="*/ 622045 h 622045"/>
                <a:gd name="connsiteX3" fmla="*/ 0 w 1720652"/>
                <a:gd name="connsiteY3" fmla="*/ 622045 h 622045"/>
                <a:gd name="connsiteX4" fmla="*/ 0 w 172065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652" h="622045">
                  <a:moveTo>
                    <a:pt x="0" y="0"/>
                  </a:moveTo>
                  <a:lnTo>
                    <a:pt x="1720652" y="0"/>
                  </a:lnTo>
                  <a:lnTo>
                    <a:pt x="172065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FEDERALES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Julián Hernández Tosca</a:t>
              </a:r>
              <a:endParaRPr lang="es-ES" sz="900" kern="1200" dirty="0"/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3352585" y="5735698"/>
              <a:ext cx="1685083" cy="622045"/>
            </a:xfrm>
            <a:custGeom>
              <a:avLst/>
              <a:gdLst>
                <a:gd name="connsiteX0" fmla="*/ 0 w 1685083"/>
                <a:gd name="connsiteY0" fmla="*/ 0 h 622045"/>
                <a:gd name="connsiteX1" fmla="*/ 1685083 w 1685083"/>
                <a:gd name="connsiteY1" fmla="*/ 0 h 622045"/>
                <a:gd name="connsiteX2" fmla="*/ 1685083 w 1685083"/>
                <a:gd name="connsiteY2" fmla="*/ 622045 h 622045"/>
                <a:gd name="connsiteX3" fmla="*/ 0 w 1685083"/>
                <a:gd name="connsiteY3" fmla="*/ 622045 h 622045"/>
                <a:gd name="connsiteX4" fmla="*/ 0 w 168508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083" h="622045">
                  <a:moveTo>
                    <a:pt x="0" y="0"/>
                  </a:moveTo>
                  <a:lnTo>
                    <a:pt x="1685083" y="0"/>
                  </a:lnTo>
                  <a:lnTo>
                    <a:pt x="168508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DOCUMENTACIÓN Y ANÁLISIS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América Gutiérrez Salar</a:t>
              </a:r>
              <a:endParaRPr lang="es-ES" sz="900" kern="1200" dirty="0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4938562" y="3086798"/>
              <a:ext cx="2216099" cy="622045"/>
            </a:xfrm>
            <a:custGeom>
              <a:avLst/>
              <a:gdLst>
                <a:gd name="connsiteX0" fmla="*/ 0 w 2216099"/>
                <a:gd name="connsiteY0" fmla="*/ 0 h 622045"/>
                <a:gd name="connsiteX1" fmla="*/ 2216099 w 2216099"/>
                <a:gd name="connsiteY1" fmla="*/ 0 h 622045"/>
                <a:gd name="connsiteX2" fmla="*/ 2216099 w 2216099"/>
                <a:gd name="connsiteY2" fmla="*/ 622045 h 622045"/>
                <a:gd name="connsiteX3" fmla="*/ 0 w 2216099"/>
                <a:gd name="connsiteY3" fmla="*/ 622045 h 622045"/>
                <a:gd name="connsiteX4" fmla="*/ 0 w 221609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6099" h="622045">
                  <a:moveTo>
                    <a:pt x="0" y="0"/>
                  </a:moveTo>
                  <a:lnTo>
                    <a:pt x="2216099" y="0"/>
                  </a:lnTo>
                  <a:lnTo>
                    <a:pt x="221609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POLÍTICA PRESUPUESTAL</a:t>
              </a:r>
              <a:r>
                <a:rPr lang="es-ES" sz="900" kern="1200" dirty="0" smtClean="0"/>
                <a:t>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Roberto Jesús Díaz  Suárez</a:t>
              </a:r>
              <a:endParaRPr lang="es-ES" sz="900" kern="1200" dirty="0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5419011" y="3969089"/>
              <a:ext cx="2126387" cy="622045"/>
            </a:xfrm>
            <a:custGeom>
              <a:avLst/>
              <a:gdLst>
                <a:gd name="connsiteX0" fmla="*/ 0 w 2126387"/>
                <a:gd name="connsiteY0" fmla="*/ 0 h 622045"/>
                <a:gd name="connsiteX1" fmla="*/ 2126387 w 2126387"/>
                <a:gd name="connsiteY1" fmla="*/ 0 h 622045"/>
                <a:gd name="connsiteX2" fmla="*/ 2126387 w 2126387"/>
                <a:gd name="connsiteY2" fmla="*/ 622045 h 622045"/>
                <a:gd name="connsiteX3" fmla="*/ 0 w 2126387"/>
                <a:gd name="connsiteY3" fmla="*/ 622045 h 622045"/>
                <a:gd name="connsiteX4" fmla="*/ 0 w 212638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387" h="622045">
                  <a:moveTo>
                    <a:pt x="0" y="0"/>
                  </a:moveTo>
                  <a:lnTo>
                    <a:pt x="2126387" y="0"/>
                  </a:lnTo>
                  <a:lnTo>
                    <a:pt x="212638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/>
              <a:r>
                <a:rPr lang="es-MX" sz="900" b="1" dirty="0" smtClean="0"/>
                <a:t>DEPARTAMENTO DE OPERACIÓN PRESUPUESTAL</a:t>
              </a:r>
              <a:endParaRPr lang="es-MX" sz="9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Iliana  Frías López</a:t>
              </a:r>
              <a:endParaRPr lang="es-ES" sz="900" kern="1200" dirty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5419011" y="4852394"/>
              <a:ext cx="2317430" cy="622045"/>
            </a:xfrm>
            <a:custGeom>
              <a:avLst/>
              <a:gdLst>
                <a:gd name="connsiteX0" fmla="*/ 0 w 2317430"/>
                <a:gd name="connsiteY0" fmla="*/ 0 h 622045"/>
                <a:gd name="connsiteX1" fmla="*/ 2317430 w 2317430"/>
                <a:gd name="connsiteY1" fmla="*/ 0 h 622045"/>
                <a:gd name="connsiteX2" fmla="*/ 2317430 w 2317430"/>
                <a:gd name="connsiteY2" fmla="*/ 622045 h 622045"/>
                <a:gd name="connsiteX3" fmla="*/ 0 w 2317430"/>
                <a:gd name="connsiteY3" fmla="*/ 622045 h 622045"/>
                <a:gd name="connsiteX4" fmla="*/ 0 w 2317430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430" h="622045">
                  <a:moveTo>
                    <a:pt x="0" y="0"/>
                  </a:moveTo>
                  <a:lnTo>
                    <a:pt x="2317430" y="0"/>
                  </a:lnTo>
                  <a:lnTo>
                    <a:pt x="2317430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CONTROL PRESUPUESTAL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María del Socorro Oropeza</a:t>
              </a:r>
              <a:r>
                <a:rPr lang="es-MX" sz="900" dirty="0" smtClean="0"/>
                <a:t> </a:t>
              </a:r>
              <a:r>
                <a:rPr lang="es-MX" sz="900" kern="1200" dirty="0" smtClean="0"/>
                <a:t>Álvarez</a:t>
              </a:r>
              <a:endParaRPr lang="es-ES" sz="900" kern="1200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5450537" y="5735698"/>
              <a:ext cx="2781737" cy="622045"/>
            </a:xfrm>
            <a:custGeom>
              <a:avLst/>
              <a:gdLst>
                <a:gd name="connsiteX0" fmla="*/ 0 w 2781737"/>
                <a:gd name="connsiteY0" fmla="*/ 0 h 622045"/>
                <a:gd name="connsiteX1" fmla="*/ 2781737 w 2781737"/>
                <a:gd name="connsiteY1" fmla="*/ 0 h 622045"/>
                <a:gd name="connsiteX2" fmla="*/ 2781737 w 2781737"/>
                <a:gd name="connsiteY2" fmla="*/ 622045 h 622045"/>
                <a:gd name="connsiteX3" fmla="*/ 0 w 2781737"/>
                <a:gd name="connsiteY3" fmla="*/ 622045 h 622045"/>
                <a:gd name="connsiteX4" fmla="*/ 0 w 278173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737" h="622045">
                  <a:moveTo>
                    <a:pt x="0" y="0"/>
                  </a:moveTo>
                  <a:lnTo>
                    <a:pt x="2781737" y="0"/>
                  </a:lnTo>
                  <a:lnTo>
                    <a:pt x="278173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INFORMÁTICA PRESUPUESTAL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Abraham Lorenzo de Jesús González de la Fuente</a:t>
              </a:r>
              <a:endParaRPr lang="es-ES" sz="900" kern="1200" dirty="0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1146033" y="2203494"/>
              <a:ext cx="3011595" cy="622045"/>
            </a:xfrm>
            <a:custGeom>
              <a:avLst/>
              <a:gdLst>
                <a:gd name="connsiteX0" fmla="*/ 0 w 3011595"/>
                <a:gd name="connsiteY0" fmla="*/ 0 h 622045"/>
                <a:gd name="connsiteX1" fmla="*/ 3011595 w 3011595"/>
                <a:gd name="connsiteY1" fmla="*/ 0 h 622045"/>
                <a:gd name="connsiteX2" fmla="*/ 3011595 w 3011595"/>
                <a:gd name="connsiteY2" fmla="*/ 622045 h 622045"/>
                <a:gd name="connsiteX3" fmla="*/ 0 w 3011595"/>
                <a:gd name="connsiteY3" fmla="*/ 622045 h 622045"/>
                <a:gd name="connsiteX4" fmla="*/ 0 w 3011595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1595" h="622045">
                  <a:moveTo>
                    <a:pt x="0" y="0"/>
                  </a:moveTo>
                  <a:lnTo>
                    <a:pt x="3011595" y="0"/>
                  </a:lnTo>
                  <a:lnTo>
                    <a:pt x="3011595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UNIDAD DE ENLACE ADMINISTRATIVO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Guadalupe Cruz Calderón </a:t>
              </a:r>
              <a:endParaRPr lang="es-ES" sz="9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109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Bombilla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reavalos</cp:lastModifiedBy>
  <cp:revision>38</cp:revision>
  <dcterms:created xsi:type="dcterms:W3CDTF">2018-11-08T14:50:53Z</dcterms:created>
  <dcterms:modified xsi:type="dcterms:W3CDTF">2021-01-08T16:20:45Z</dcterms:modified>
</cp:coreProperties>
</file>